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76" r:id="rId2"/>
    <p:sldId id="890" r:id="rId3"/>
    <p:sldId id="897" r:id="rId4"/>
    <p:sldId id="628" r:id="rId5"/>
    <p:sldId id="386" r:id="rId6"/>
    <p:sldId id="383" r:id="rId7"/>
    <p:sldId id="384" r:id="rId8"/>
    <p:sldId id="920" r:id="rId9"/>
    <p:sldId id="917" r:id="rId10"/>
    <p:sldId id="390" r:id="rId11"/>
    <p:sldId id="389" r:id="rId12"/>
    <p:sldId id="916" r:id="rId13"/>
    <p:sldId id="908" r:id="rId14"/>
    <p:sldId id="402" r:id="rId15"/>
    <p:sldId id="906" r:id="rId16"/>
    <p:sldId id="393" r:id="rId17"/>
    <p:sldId id="385" r:id="rId18"/>
    <p:sldId id="918" r:id="rId19"/>
    <p:sldId id="919" r:id="rId20"/>
    <p:sldId id="391" r:id="rId21"/>
    <p:sldId id="392" r:id="rId22"/>
    <p:sldId id="899" r:id="rId23"/>
    <p:sldId id="902" r:id="rId24"/>
    <p:sldId id="922" r:id="rId25"/>
    <p:sldId id="907" r:id="rId26"/>
    <p:sldId id="915" r:id="rId27"/>
    <p:sldId id="914" r:id="rId28"/>
    <p:sldId id="909" r:id="rId29"/>
    <p:sldId id="911" r:id="rId30"/>
    <p:sldId id="910" r:id="rId31"/>
    <p:sldId id="912" r:id="rId32"/>
    <p:sldId id="921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08"/>
            <p14:sldId id="402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>
        <p:scale>
          <a:sx n="125" d="100"/>
          <a:sy n="125" d="100"/>
        </p:scale>
        <p:origin x="372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 dirty="0"/>
              <a:t>Z. 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to learn at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6" y="274638"/>
            <a:ext cx="8082643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558EA5-2B81-4629-9F54-6F242D93F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7425" y="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Recall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700+9000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100+9000+700+200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Unpredictable correlation 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  <a:blipFill>
                <a:blip r:embed="rId3"/>
                <a:stretch>
                  <a:fillRect l="-499" t="-9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3DFB-04D5-4304-8254-8D975991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251" y="4457362"/>
            <a:ext cx="4906792" cy="21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9FB6-F5DC-4E94-9F0C-9DE7491D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9" y="5102731"/>
            <a:ext cx="6206582" cy="154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</a:t>
                </a:r>
                <a:r>
                  <a:rPr lang="en-US" kern="0"/>
                  <a:t>is ill-defined)</a:t>
                </a:r>
                <a:endParaRPr lang="en-US" kern="0" dirty="0"/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(declare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3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459" y="1146296"/>
                <a:ext cx="8229600" cy="25941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results typically depend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(y-axis):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459" y="1146296"/>
                <a:ext cx="8229600" cy="2594112"/>
              </a:xfrm>
              <a:blipFill>
                <a:blip r:embed="rId3"/>
                <a:stretch>
                  <a:fillRect l="-519" t="-3286" r="-1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92044" y="3558526"/>
            <a:ext cx="3927021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804616" y="4880299"/>
            <a:ext cx="1956708" cy="1005049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91440" y="5899997"/>
            <a:ext cx="478488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302637" y="4158259"/>
            <a:ext cx="0" cy="2296067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294473" y="6217561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578452" y="6185091"/>
            <a:ext cx="880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Predict </a:t>
            </a:r>
          </a:p>
          <a:p>
            <a:r>
              <a:rPr lang="en-US" sz="1600" dirty="0"/>
              <a:t>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2102120" y="6197355"/>
            <a:ext cx="1184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</a:t>
            </a:r>
          </a:p>
          <a:p>
            <a:r>
              <a:rPr lang="en-US" sz="1600" dirty="0"/>
              <a:t>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185491" y="6217748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302637" y="6065520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735815" y="3511928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</a:t>
            </a:r>
          </a:p>
          <a:p>
            <a:r>
              <a:rPr lang="en-US" dirty="0"/>
              <a:t>threshold</a:t>
            </a:r>
            <a:endParaRPr lang="en-S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521777" y="4123478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355188" y="4100386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286125" y="5623565"/>
            <a:ext cx="797147" cy="264826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843212" y="5747988"/>
            <a:ext cx="442911" cy="148959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282405" y="5834930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886984" y="5834930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3079BB53-542C-4E60-916F-FCA1BCD7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32521"/>
              </p:ext>
            </p:extLst>
          </p:nvPr>
        </p:nvGraphicFramePr>
        <p:xfrm>
          <a:off x="-16835" y="4331721"/>
          <a:ext cx="3908440" cy="15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649">
                <a:tc rowSpan="2" gridSpan="2"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1935" marR="166370" indent="-64135">
                        <a:lnSpc>
                          <a:spcPts val="112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75D46C1-A349-4FCA-A84B-FC685443C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29451"/>
              </p:ext>
            </p:extLst>
          </p:nvPr>
        </p:nvGraphicFramePr>
        <p:xfrm>
          <a:off x="5335429" y="4293096"/>
          <a:ext cx="3533217" cy="1611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199">
                <a:tc rowSpan="2" gridSpan="2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8285" marR="172720" indent="-64135">
                        <a:lnSpc>
                          <a:spcPts val="1120"/>
                        </a:lnSpc>
                        <a:spcBef>
                          <a:spcPts val="8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32740" marR="80645" indent="-240029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  (TP)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11454" marR="203835" algn="ctr">
                        <a:lnSpc>
                          <a:spcPts val="1120"/>
                        </a:lnSpc>
                        <a:spcBef>
                          <a:spcPts val="49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negative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(FN)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8295" marR="24130" indent="-296545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positives  (FP)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4485" marR="55880" indent="-261620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negative  (TN)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4603</TotalTime>
  <Words>2665</Words>
  <Application>Microsoft Office PowerPoint</Application>
  <PresentationFormat>On-screen Show (4:3)</PresentationFormat>
  <Paragraphs>345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Raleway</vt:lpstr>
      <vt:lpstr>Arial</vt:lpstr>
      <vt:lpstr>Cambria Math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NN for Multi-Class Classification</vt:lpstr>
      <vt:lpstr>Cross-Entropy Loss for Multi-Class Classification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Curve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308</cp:revision>
  <dcterms:created xsi:type="dcterms:W3CDTF">2020-03-21T16:53:45Z</dcterms:created>
  <dcterms:modified xsi:type="dcterms:W3CDTF">2021-04-08T10:04:23Z</dcterms:modified>
</cp:coreProperties>
</file>